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-148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E5912-94F6-40CF-8EFD-8A45D1FEF8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06C717-CB1D-43EC-B375-9CBB09A7B4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EDD5D7-BC13-492A-941D-1BFE3889C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E677C-8A91-4346-9219-F7EAE6088628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E5A93-F78B-4B90-A97B-0C4618AE1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660D46-7770-40A7-80E9-1F9F15B43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85BB6-A77A-4436-90DD-21BF398FE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852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046CF-E8DA-43B7-A226-0DF0DBDF3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BCE63F-DEC5-4BAE-A9A9-6B44590BDF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5C3F45-BA45-401D-80F8-735E715D1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E677C-8A91-4346-9219-F7EAE6088628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ED443F-090A-4A73-82C1-8DAD09E24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7FBE57-4893-4A01-8D66-416322488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85BB6-A77A-4436-90DD-21BF398FE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00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A57A9B-F9B2-487D-8B96-980B0EF17B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FDCB6D-40C6-484D-8749-F201689D6E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C10528-B115-4197-99F2-CBF2D47B9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E677C-8A91-4346-9219-F7EAE6088628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AC2462-7609-4EED-BB77-C27930AB2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6AE07F-A815-4F03-8146-85BA714DF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85BB6-A77A-4436-90DD-21BF398FE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600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553A2-B2EF-4568-9FF0-E601334D8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74A1B-20C6-4C39-A620-6E9305F3C8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0EA911-7034-4FF8-BBC8-8C235AF8C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E677C-8A91-4346-9219-F7EAE6088628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DBF1F3-BA68-4885-BCE9-12F92338F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1B9CD8-4D71-4092-A496-B05FBD079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85BB6-A77A-4436-90DD-21BF398FE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710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2B0C3-D7A5-4A2F-BB6D-9AE7184E5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69C5AE-18CD-4435-B468-806687E49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88C8EA-C63A-4A08-BFDB-043DA7829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E677C-8A91-4346-9219-F7EAE6088628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9E906C-AF7A-41FC-8B89-6BB675BB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3BECE-9CDE-40C9-85D9-29401E241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85BB6-A77A-4436-90DD-21BF398FE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722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09B16-E15B-4D4E-8E09-0CB5631F2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3CA452-B654-4551-A744-2F81E3EFB4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5E4A9F-3053-4253-B103-198D67845A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21B3B3-AF35-4A2E-8458-71F64BD46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E677C-8A91-4346-9219-F7EAE6088628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A2F444-E2A3-4380-ABB2-D50E8C624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08A715-78CF-4CAC-A2B6-C2B7C80DF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85BB6-A77A-4436-90DD-21BF398FE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011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907F9-722A-4C4C-A719-869FB594A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E5F81C-DDDD-4C83-B430-356C139667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CBAB68-F3C6-4182-A41D-4E821AECB9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D5D169-6559-4B37-93DD-0F6765BD00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4BEE34-7846-4BA7-B57F-1C0CEA0FDF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C885F5-EC17-41E9-9C05-E8C6D0124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E677C-8A91-4346-9219-F7EAE6088628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2EC289-5EF1-47B2-A339-2C16CA83C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CBD499-BA4B-4D75-8EAF-DFAB74CA0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85BB6-A77A-4436-90DD-21BF398FE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789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DB97A-3D46-485E-A9D1-AC38C1E0A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CDF90A-4415-4B35-B0AE-E3F5EFDE2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E677C-8A91-4346-9219-F7EAE6088628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8DB6A0-3782-4783-A98D-CE28195B1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AC673E-30AE-453B-9798-9AD738EDE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85BB6-A77A-4436-90DD-21BF398FE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944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20C603-32A2-488B-A519-297E06124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E677C-8A91-4346-9219-F7EAE6088628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A95B03-ABDF-41A6-A82F-0A806BEAE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BB54C2-A6C9-48D9-AFD1-05C42AF29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85BB6-A77A-4436-90DD-21BF398FE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097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CB878-BFF1-4BD6-A9C2-356644FFD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68E7F-EFB4-466E-8B7E-13B5B61E24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E02AFC-4336-45C5-8AF4-4B2AF527AF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4F8E92-C498-42EC-B8B4-F78BE2F0A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E677C-8A91-4346-9219-F7EAE6088628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D0A51E-9A99-4703-AC56-56B4FBD53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FD5C9-DA98-46E0-80E1-0E20A7ABB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85BB6-A77A-4436-90DD-21BF398FE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803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A936A-43F7-4FDC-AFB9-787A8113D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D88DDB-8AC2-40CB-A5C8-D368192C31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FDC1C4-B503-4585-93A6-15051B94EA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A6E705-D498-4835-A185-B12C9B975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E677C-8A91-4346-9219-F7EAE6088628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C4CBB9-C680-4A2F-B2DC-800A2BC57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6F0A12-1D32-4091-9855-AE47DE389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85BB6-A77A-4436-90DD-21BF398FE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9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14BFDA-D38B-4D38-8264-C87810DF0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248385-18C0-441C-8BDF-740B2E96EB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E2FA72-77F0-4ECA-BBB8-8C8EE2C180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E677C-8A91-4346-9219-F7EAE6088628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B5ECAF-0982-4C2E-A149-E447BEF126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051F56-5944-4842-8C78-C8BC69CD7A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85BB6-A77A-4436-90DD-21BF398FE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501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57593-6C46-49FA-B7EC-A3F092EC80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55999" y="1396289"/>
            <a:ext cx="5277333" cy="132556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l"/>
            <a:r>
              <a:rPr lang="en-US" sz="4000" kern="1200" dirty="0">
                <a:solidFill>
                  <a:schemeClr val="tx1"/>
                </a:solidFill>
                <a:latin typeface="Corbel Light" panose="020B0303020204020204" pitchFamily="34" charset="0"/>
              </a:rPr>
              <a:t>We Are Hiring!</a:t>
            </a:r>
            <a:br>
              <a:rPr lang="en-US" sz="3100" kern="1200" dirty="0">
                <a:solidFill>
                  <a:schemeClr val="tx1"/>
                </a:solidFill>
                <a:latin typeface="Corbel Light" panose="020B0303020204020204" pitchFamily="34" charset="0"/>
              </a:rPr>
            </a:br>
            <a:br>
              <a:rPr lang="en-US" sz="3100" kern="1200" dirty="0">
                <a:solidFill>
                  <a:schemeClr val="tx1"/>
                </a:solidFill>
                <a:latin typeface="Corbel Light" panose="020B0303020204020204" pitchFamily="34" charset="0"/>
              </a:rPr>
            </a:br>
            <a:r>
              <a:rPr lang="en-US" sz="3100" kern="1200" dirty="0">
                <a:solidFill>
                  <a:schemeClr val="tx1"/>
                </a:solidFill>
                <a:latin typeface="Corbel Light" panose="020B0303020204020204" pitchFamily="34" charset="0"/>
              </a:rPr>
              <a:t> </a:t>
            </a:r>
            <a:r>
              <a:rPr lang="en-US" sz="4400" b="1" i="1" kern="1200" dirty="0">
                <a:solidFill>
                  <a:schemeClr val="tx1"/>
                </a:solidFill>
                <a:latin typeface="Corbel Light" panose="020B0303020204020204" pitchFamily="34" charset="0"/>
              </a:rPr>
              <a:t>RECEPTIONIST</a:t>
            </a:r>
            <a:r>
              <a:rPr lang="en-US" sz="3100" kern="1200" dirty="0">
                <a:solidFill>
                  <a:schemeClr val="tx1"/>
                </a:solidFill>
                <a:latin typeface="Corbel Light" panose="020B0303020204020204" pitchFamily="34" charset="0"/>
              </a:rPr>
              <a:t> </a:t>
            </a:r>
            <a:br>
              <a:rPr lang="en-US" sz="3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31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432691CC-4AB8-48AF-B822-EBF7F4E9E6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52056" y="1"/>
            <a:ext cx="4480560" cy="2513993"/>
          </a:xfrm>
          <a:custGeom>
            <a:avLst/>
            <a:gdLst>
              <a:gd name="connsiteX0" fmla="*/ 18382 w 4480560"/>
              <a:gd name="connsiteY0" fmla="*/ 0 h 2513993"/>
              <a:gd name="connsiteX1" fmla="*/ 4462178 w 4480560"/>
              <a:gd name="connsiteY1" fmla="*/ 0 h 2513993"/>
              <a:gd name="connsiteX2" fmla="*/ 4468994 w 4480560"/>
              <a:gd name="connsiteY2" fmla="*/ 44657 h 2513993"/>
              <a:gd name="connsiteX3" fmla="*/ 4480560 w 4480560"/>
              <a:gd name="connsiteY3" fmla="*/ 273713 h 2513993"/>
              <a:gd name="connsiteX4" fmla="*/ 2240280 w 4480560"/>
              <a:gd name="connsiteY4" fmla="*/ 2513993 h 2513993"/>
              <a:gd name="connsiteX5" fmla="*/ 0 w 4480560"/>
              <a:gd name="connsiteY5" fmla="*/ 273713 h 2513993"/>
              <a:gd name="connsiteX6" fmla="*/ 11567 w 4480560"/>
              <a:gd name="connsiteY6" fmla="*/ 44657 h 2513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80560" h="2513993">
                <a:moveTo>
                  <a:pt x="18382" y="0"/>
                </a:moveTo>
                <a:lnTo>
                  <a:pt x="4462178" y="0"/>
                </a:lnTo>
                <a:lnTo>
                  <a:pt x="4468994" y="44657"/>
                </a:lnTo>
                <a:cubicBezTo>
                  <a:pt x="4476642" y="119969"/>
                  <a:pt x="4480560" y="196384"/>
                  <a:pt x="4480560" y="273713"/>
                </a:cubicBezTo>
                <a:cubicBezTo>
                  <a:pt x="4480560" y="1510985"/>
                  <a:pt x="3477552" y="2513993"/>
                  <a:pt x="2240280" y="2513993"/>
                </a:cubicBezTo>
                <a:cubicBezTo>
                  <a:pt x="1003008" y="2513993"/>
                  <a:pt x="0" y="1510985"/>
                  <a:pt x="0" y="273713"/>
                </a:cubicBezTo>
                <a:cubicBezTo>
                  <a:pt x="0" y="196384"/>
                  <a:pt x="3918" y="119969"/>
                  <a:pt x="11567" y="4465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D6A8E1B4-B839-4C58-B08A-F0B094580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09477"/>
            <a:ext cx="4966870" cy="3948522"/>
          </a:xfrm>
          <a:custGeom>
            <a:avLst/>
            <a:gdLst>
              <a:gd name="connsiteX0" fmla="*/ 2748962 w 4966870"/>
              <a:gd name="connsiteY0" fmla="*/ 0 h 3948522"/>
              <a:gd name="connsiteX1" fmla="*/ 4870195 w 4966870"/>
              <a:gd name="connsiteY1" fmla="*/ 1000367 h 3948522"/>
              <a:gd name="connsiteX2" fmla="*/ 4966870 w 4966870"/>
              <a:gd name="connsiteY2" fmla="*/ 1129649 h 3948522"/>
              <a:gd name="connsiteX3" fmla="*/ 4966870 w 4966870"/>
              <a:gd name="connsiteY3" fmla="*/ 3948522 h 3948522"/>
              <a:gd name="connsiteX4" fmla="*/ 278430 w 4966870"/>
              <a:gd name="connsiteY4" fmla="*/ 3948522 h 3948522"/>
              <a:gd name="connsiteX5" fmla="*/ 216027 w 4966870"/>
              <a:gd name="connsiteY5" fmla="*/ 3818982 h 3948522"/>
              <a:gd name="connsiteX6" fmla="*/ 0 w 4966870"/>
              <a:gd name="connsiteY6" fmla="*/ 2748962 h 3948522"/>
              <a:gd name="connsiteX7" fmla="*/ 2748962 w 4966870"/>
              <a:gd name="connsiteY7" fmla="*/ 0 h 3948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66870" h="3948522">
                <a:moveTo>
                  <a:pt x="2748962" y="0"/>
                </a:moveTo>
                <a:cubicBezTo>
                  <a:pt x="3602955" y="0"/>
                  <a:pt x="4365995" y="389418"/>
                  <a:pt x="4870195" y="1000367"/>
                </a:cubicBezTo>
                <a:lnTo>
                  <a:pt x="4966870" y="1129649"/>
                </a:lnTo>
                <a:lnTo>
                  <a:pt x="4966870" y="3948522"/>
                </a:lnTo>
                <a:lnTo>
                  <a:pt x="278430" y="3948522"/>
                </a:lnTo>
                <a:lnTo>
                  <a:pt x="216027" y="3818982"/>
                </a:lnTo>
                <a:cubicBezTo>
                  <a:pt x="76922" y="3490101"/>
                  <a:pt x="0" y="3128515"/>
                  <a:pt x="0" y="2748962"/>
                </a:cubicBezTo>
                <a:cubicBezTo>
                  <a:pt x="0" y="1230752"/>
                  <a:pt x="1230752" y="0"/>
                  <a:pt x="2748962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A person in a blue shirt&#10;&#10;Description automatically generated with medium confidence">
            <a:extLst>
              <a:ext uri="{FF2B5EF4-FFF2-40B4-BE49-F238E27FC236}">
                <a16:creationId xmlns:a16="http://schemas.microsoft.com/office/drawing/2014/main" id="{5AA41311-B0FA-4A58-8F98-C4E7C037B8A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79" r="3" b="38831"/>
          <a:stretch/>
        </p:blipFill>
        <p:spPr>
          <a:xfrm>
            <a:off x="20" y="3075259"/>
            <a:ext cx="4801068" cy="3782741"/>
          </a:xfrm>
          <a:custGeom>
            <a:avLst/>
            <a:gdLst/>
            <a:ahLst/>
            <a:cxnLst/>
            <a:rect l="l" t="t" r="r" b="b"/>
            <a:pathLst>
              <a:path w="4801088" h="3782741">
                <a:moveTo>
                  <a:pt x="2217908" y="0"/>
                </a:moveTo>
                <a:cubicBezTo>
                  <a:pt x="3644559" y="0"/>
                  <a:pt x="4801088" y="1156529"/>
                  <a:pt x="4801088" y="2583180"/>
                </a:cubicBezTo>
                <a:cubicBezTo>
                  <a:pt x="4801088" y="2939843"/>
                  <a:pt x="4728805" y="3279623"/>
                  <a:pt x="4598089" y="3588671"/>
                </a:cubicBezTo>
                <a:lnTo>
                  <a:pt x="4504600" y="3782741"/>
                </a:lnTo>
                <a:lnTo>
                  <a:pt x="0" y="3782741"/>
                </a:lnTo>
                <a:lnTo>
                  <a:pt x="0" y="1263826"/>
                </a:lnTo>
                <a:lnTo>
                  <a:pt x="75894" y="1138900"/>
                </a:lnTo>
                <a:cubicBezTo>
                  <a:pt x="540111" y="451769"/>
                  <a:pt x="1326251" y="0"/>
                  <a:pt x="2217908" y="0"/>
                </a:cubicBezTo>
                <a:close/>
              </a:path>
            </a:pathLst>
          </a:cu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9FF3F7DE-22A6-4FC6-B24C-4E21043610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23379" y="2871981"/>
            <a:ext cx="5409953" cy="3801773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algn="l"/>
            <a:r>
              <a:rPr lang="en-US" sz="1800" b="1" u="sng" dirty="0">
                <a:latin typeface="Corbel Light" panose="020B0303020204020204" pitchFamily="34" charset="0"/>
              </a:rPr>
              <a:t>Documents and General Requirements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800" dirty="0">
                <a:latin typeface="Corbel Light" panose="020B0303020204020204" pitchFamily="34" charset="0"/>
              </a:rPr>
              <a:t>Resume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800" dirty="0">
                <a:latin typeface="Corbel Light" panose="020B0303020204020204" pitchFamily="34" charset="0"/>
              </a:rPr>
              <a:t>Government Issued Identification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800" dirty="0">
                <a:latin typeface="Corbel Light" panose="020B0303020204020204" pitchFamily="34" charset="0"/>
              </a:rPr>
              <a:t>High School Diploma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800" dirty="0">
                <a:latin typeface="Corbel Light" panose="020B0303020204020204" pitchFamily="34" charset="0"/>
              </a:rPr>
              <a:t>Police Record</a:t>
            </a:r>
          </a:p>
          <a:p>
            <a:pPr marR="0" algn="l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orbel Light" panose="020B0303020204020204" pitchFamily="34" charset="0"/>
            </a:endParaRPr>
          </a:p>
          <a:p>
            <a:pPr marR="0" algn="l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orbel Light" panose="020B0303020204020204" pitchFamily="34" charset="0"/>
              </a:rPr>
              <a:t>The candidate must be courteous, </a:t>
            </a:r>
            <a:r>
              <a:rPr lang="en-US" sz="1800" dirty="0">
                <a:latin typeface="Corbel Light" panose="020B0303020204020204" pitchFamily="34" charset="0"/>
              </a:rPr>
              <a:t>reliable</a:t>
            </a:r>
            <a:r>
              <a:rPr lang="en-US" sz="1800" dirty="0">
                <a:effectLst/>
                <a:latin typeface="Corbel Light" panose="020B0303020204020204" pitchFamily="34" charset="0"/>
              </a:rPr>
              <a:t> and professional. Must have good communication </a:t>
            </a:r>
            <a:r>
              <a:rPr lang="en-US" sz="1800" dirty="0">
                <a:latin typeface="Corbel Light" panose="020B0303020204020204" pitchFamily="34" charset="0"/>
              </a:rPr>
              <a:t>and </a:t>
            </a:r>
            <a:r>
              <a:rPr lang="en-US" sz="1800" dirty="0">
                <a:effectLst/>
                <a:latin typeface="Corbel Light" panose="020B0303020204020204" pitchFamily="34" charset="0"/>
              </a:rPr>
              <a:t>computer skills,</a:t>
            </a:r>
            <a:r>
              <a:rPr lang="en-US" sz="1800" dirty="0">
                <a:latin typeface="Corbel Light" panose="020B0303020204020204" pitchFamily="34" charset="0"/>
              </a:rPr>
              <a:t> </a:t>
            </a:r>
            <a:r>
              <a:rPr lang="en-US" sz="1800" dirty="0">
                <a:effectLst/>
                <a:latin typeface="Corbel Light" panose="020B0303020204020204" pitchFamily="34" charset="0"/>
              </a:rPr>
              <a:t>be able to multi-task  and follow instructions. </a:t>
            </a:r>
          </a:p>
          <a:p>
            <a:pPr algn="l"/>
            <a:endParaRPr lang="en-US" sz="1800" dirty="0"/>
          </a:p>
          <a:p>
            <a:pPr algn="l"/>
            <a:r>
              <a:rPr lang="en-US" sz="1800" i="1" dirty="0">
                <a:latin typeface="Corbel Light" panose="020B0303020204020204" pitchFamily="34" charset="0"/>
              </a:rPr>
              <a:t>This is an entry level position.</a:t>
            </a:r>
          </a:p>
          <a:p>
            <a:r>
              <a:rPr lang="en-US" sz="1800" dirty="0">
                <a:latin typeface="Corbel Light" panose="020B0303020204020204" pitchFamily="34" charset="0"/>
              </a:rPr>
              <a:t> </a:t>
            </a:r>
            <a:r>
              <a:rPr lang="en-US" sz="1800" b="1" dirty="0">
                <a:solidFill>
                  <a:srgbClr val="FFFF00"/>
                </a:solidFill>
                <a:latin typeface="Corbel Light" panose="020B0303020204020204" pitchFamily="34" charset="0"/>
              </a:rPr>
              <a:t>Resumes and supporting documents must be sent via email to: hr@bahamasferries.com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pic>
        <p:nvPicPr>
          <p:cNvPr id="26" name="Picture 25" descr="logo clear.png">
            <a:extLst>
              <a:ext uri="{FF2B5EF4-FFF2-40B4-BE49-F238E27FC236}">
                <a16:creationId xmlns:a16="http://schemas.microsoft.com/office/drawing/2014/main" id="{1278B8ED-1032-4DE5-AC56-1936F19E2D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131" y="228301"/>
            <a:ext cx="3678457" cy="1431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76983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72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Corbel Light</vt:lpstr>
      <vt:lpstr>Office Theme</vt:lpstr>
      <vt:lpstr>We Are Hiring!   RECEPTIONIST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 Hiring!   RECEPTIONIST</dc:title>
  <dc:creator>Joy Armbrister</dc:creator>
  <cp:lastModifiedBy>Darnell Frazer</cp:lastModifiedBy>
  <cp:revision>4</cp:revision>
  <dcterms:created xsi:type="dcterms:W3CDTF">2022-04-01T14:29:04Z</dcterms:created>
  <dcterms:modified xsi:type="dcterms:W3CDTF">2022-04-06T19:55:06Z</dcterms:modified>
</cp:coreProperties>
</file>