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5912-94F6-40CF-8EFD-8A45D1FEF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6C717-CB1D-43EC-B375-9CBB09A7B4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D5D7-BC13-492A-941D-1BFE3889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E5A93-F78B-4B90-A97B-0C4618AE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60D46-7770-40A7-80E9-1F9F15B43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5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46CF-E8DA-43B7-A226-0DF0DBDF3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BCE63F-DEC5-4BAE-A9A9-6B44590BD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C3F45-BA45-401D-80F8-735E715D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D443F-090A-4A73-82C1-8DAD09E2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FBE57-4893-4A01-8D66-41632248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A57A9B-F9B2-487D-8B96-980B0EF17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FDCB6D-40C6-484D-8749-F201689D6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10528-B115-4197-99F2-CBF2D47B9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C2462-7609-4EED-BB77-C27930AB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AE07F-A815-4F03-8146-85BA714D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0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553A2-B2EF-4568-9FF0-E601334D8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74A1B-20C6-4C39-A620-6E9305F3C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EA911-7034-4FF8-BBC8-8C235AF8C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BF1F3-BA68-4885-BCE9-12F92338F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B9CD8-4D71-4092-A496-B05FBD07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1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2B0C3-D7A5-4A2F-BB6D-9AE7184E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C5AE-18CD-4435-B468-806687E49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8C8EA-C63A-4A08-BFDB-043DA7829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E906C-AF7A-41FC-8B89-6BB675BB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3BECE-9CDE-40C9-85D9-29401E24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2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09B16-E15B-4D4E-8E09-0CB5631F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CA452-B654-4551-A744-2F81E3EFB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5E4A9F-3053-4253-B103-198D67845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21B3B3-AF35-4A2E-8458-71F64BD4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A2F444-E2A3-4380-ABB2-D50E8C62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08A715-78CF-4CAC-A2B6-C2B7C80D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1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907F9-722A-4C4C-A719-869FB594A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5F81C-DDDD-4C83-B430-356C13966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CBAB68-F3C6-4182-A41D-4E821AECB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D5D169-6559-4B37-93DD-0F6765BD00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BEE34-7846-4BA7-B57F-1C0CEA0FD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C885F5-EC17-41E9-9C05-E8C6D012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2EC289-5EF1-47B2-A339-2C16CA83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CBD499-BA4B-4D75-8EAF-DFAB74CA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8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DB97A-3D46-485E-A9D1-AC38C1E0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CDF90A-4415-4B35-B0AE-E3F5EFDE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DB6A0-3782-4783-A98D-CE28195B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C673E-30AE-453B-9798-9AD738ED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0C603-32A2-488B-A519-297E0612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95B03-ABDF-41A6-A82F-0A806BEAE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B54C2-A6C9-48D9-AFD1-05C42AF29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97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CB878-BFF1-4BD6-A9C2-356644FFD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68E7F-EFB4-466E-8B7E-13B5B61E2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02AFC-4336-45C5-8AF4-4B2AF527A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F8E92-C498-42EC-B8B4-F78BE2F0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0A51E-9A99-4703-AC56-56B4FBD53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FD5C9-DA98-46E0-80E1-0E20A7AB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0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936A-43F7-4FDC-AFB9-787A8113D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88DDB-8AC2-40CB-A5C8-D368192C3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DC1C4-B503-4585-93A6-15051B94E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6E705-D498-4835-A185-B12C9B97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C4CBB9-C680-4A2F-B2DC-800A2BC57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F0A12-1D32-4091-9855-AE47DE38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14BFDA-D38B-4D38-8264-C87810DF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48385-18C0-441C-8BDF-740B2E96E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2FA72-77F0-4ECA-BBB8-8C8EE2C18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E677C-8A91-4346-9219-F7EAE6088628}" type="datetimeFigureOut">
              <a:rPr lang="en-US" smtClean="0"/>
              <a:t>4/6/2023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B5ECAF-0982-4C2E-A149-E447BEF126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51F56-5944-4842-8C78-C8BC69CD7A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85BB6-A77A-4436-90DD-21BF398FE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0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7593-6C46-49FA-B7EC-A3F092EC8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5899" y="1256997"/>
            <a:ext cx="5277333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 Are Hiring!</a:t>
            </a:r>
            <a:br>
              <a:rPr lang="en-US" sz="2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2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1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Customer Care Agent - Nassau</a:t>
            </a:r>
            <a:br>
              <a:rPr lang="en-US" sz="2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32691CC-4AB8-48AF-B822-EBF7F4E9E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D6A8E1B4-B839-4C58-B08A-F0B09458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 descr="Stellar Employees - 2013">
            <a:extLst>
              <a:ext uri="{FF2B5EF4-FFF2-40B4-BE49-F238E27FC236}">
                <a16:creationId xmlns:a16="http://schemas.microsoft.com/office/drawing/2014/main" id="{DA1630F1-1A27-97F6-382E-92DBDD4048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1" r="-2" b="44479"/>
          <a:stretch/>
        </p:blipFill>
        <p:spPr bwMode="auto"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FF3F7DE-22A6-4FC6-B24C-4E2104361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0634" y="2871982"/>
            <a:ext cx="6119446" cy="354288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u="sng" dirty="0">
                <a:latin typeface="Corbel Light" panose="020B0303020204020204" pitchFamily="34" charset="0"/>
              </a:rPr>
              <a:t>Documents and General Requirements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Corbel Light" panose="020B0303020204020204" pitchFamily="34" charset="0"/>
              </a:rPr>
              <a:t>Resume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Corbel Light" panose="020B0303020204020204" pitchFamily="34" charset="0"/>
              </a:rPr>
              <a:t>Government Issued Identification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Corbel Light" panose="020B0303020204020204" pitchFamily="34" charset="0"/>
              </a:rPr>
              <a:t>High School Diploma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600" dirty="0">
                <a:latin typeface="Corbel Light" panose="020B0303020204020204" pitchFamily="34" charset="0"/>
              </a:rPr>
              <a:t>Police Record</a:t>
            </a:r>
          </a:p>
          <a:p>
            <a:pPr marR="0" indent="-2286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Corbel Light" panose="020B0303020204020204" pitchFamily="34" charset="0"/>
            </a:endParaRPr>
          </a:p>
          <a:p>
            <a:pPr marR="0" algn="l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orbel Light" panose="020B0303020204020204" pitchFamily="34" charset="0"/>
              </a:rPr>
              <a:t>The candidate must be courteous, </a:t>
            </a:r>
            <a:r>
              <a:rPr lang="en-US" sz="1600" dirty="0">
                <a:latin typeface="Corbel Light" panose="020B0303020204020204" pitchFamily="34" charset="0"/>
              </a:rPr>
              <a:t>reliable</a:t>
            </a:r>
            <a:r>
              <a:rPr lang="en-US" sz="1600" dirty="0">
                <a:effectLst/>
                <a:latin typeface="Corbel Light" panose="020B0303020204020204" pitchFamily="34" charset="0"/>
              </a:rPr>
              <a:t> and professional. Must have good communication and computer skills, and sales experience.  </a:t>
            </a:r>
            <a:r>
              <a:rPr lang="en-US" sz="1600" dirty="0">
                <a:latin typeface="Corbel Light" panose="020B0303020204020204" pitchFamily="34" charset="0"/>
              </a:rPr>
              <a:t>The candidate must </a:t>
            </a:r>
            <a:r>
              <a:rPr lang="en-US" sz="1600" dirty="0">
                <a:effectLst/>
                <a:latin typeface="Corbel Light" panose="020B0303020204020204" pitchFamily="34" charset="0"/>
              </a:rPr>
              <a:t>be able to multi-task and follow instructions. 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600" dirty="0">
              <a:latin typeface="Corbel Light" panose="020B0303020204020204" pitchFamily="34" charset="0"/>
            </a:endParaRPr>
          </a:p>
          <a:p>
            <a:pPr algn="l"/>
            <a:r>
              <a:rPr lang="en-US" sz="1600" i="1" dirty="0">
                <a:latin typeface="Corbel Light" panose="020B0303020204020204" pitchFamily="34" charset="0"/>
              </a:rPr>
              <a:t>This is an entry level position.</a:t>
            </a:r>
          </a:p>
          <a:p>
            <a:r>
              <a:rPr lang="en-US" sz="1600" dirty="0">
                <a:solidFill>
                  <a:srgbClr val="FFFF00"/>
                </a:solidFill>
                <a:latin typeface="Corbel Light" panose="020B0303020204020204" pitchFamily="34" charset="0"/>
              </a:rPr>
              <a:t> </a:t>
            </a:r>
            <a:r>
              <a:rPr lang="en-US" sz="1600" b="1" dirty="0">
                <a:solidFill>
                  <a:srgbClr val="FFFF00"/>
                </a:solidFill>
                <a:latin typeface="Corbel Light" panose="020B0303020204020204" pitchFamily="34" charset="0"/>
              </a:rPr>
              <a:t>Resumes and supporting documents must be sent via email to: hr@bahamasferries.com</a:t>
            </a:r>
          </a:p>
          <a:p>
            <a:pPr algn="l"/>
            <a:endParaRPr lang="en-US" sz="1100" dirty="0"/>
          </a:p>
        </p:txBody>
      </p:sp>
      <p:pic>
        <p:nvPicPr>
          <p:cNvPr id="14" name="Picture 13" descr="logo clear.png">
            <a:extLst>
              <a:ext uri="{FF2B5EF4-FFF2-40B4-BE49-F238E27FC236}">
                <a16:creationId xmlns:a16="http://schemas.microsoft.com/office/drawing/2014/main" id="{51BC13A2-8896-3F61-C812-B2ACE77E0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31" y="228301"/>
            <a:ext cx="3678457" cy="1431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69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1451C521472646BBE22A3FEB5B364F" ma:contentTypeVersion="11" ma:contentTypeDescription="Create a new document." ma:contentTypeScope="" ma:versionID="b6a1e832c5047acae9cd790629a6aac5">
  <xsd:schema xmlns:xsd="http://www.w3.org/2001/XMLSchema" xmlns:xs="http://www.w3.org/2001/XMLSchema" xmlns:p="http://schemas.microsoft.com/office/2006/metadata/properties" xmlns:ns3="12b7abc1-f3f6-4c78-8eab-ec1ebc7371b7" targetNamespace="http://schemas.microsoft.com/office/2006/metadata/properties" ma:root="true" ma:fieldsID="13c17a782144f2e41d61bcae09995247" ns3:_="">
    <xsd:import namespace="12b7abc1-f3f6-4c78-8eab-ec1ebc7371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7abc1-f3f6-4c78-8eab-ec1ebc7371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FA9931-64C3-4719-9797-80E9FDAA0E6B}">
  <ds:schemaRefs>
    <ds:schemaRef ds:uri="http://purl.org/dc/terms/"/>
    <ds:schemaRef ds:uri="http://purl.org/dc/elements/1.1/"/>
    <ds:schemaRef ds:uri="http://purl.org/dc/dcmitype/"/>
    <ds:schemaRef ds:uri="12b7abc1-f3f6-4c78-8eab-ec1ebc7371b7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7A0DD05-0F2F-4B5A-8710-C1C941A9C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b7abc1-f3f6-4c78-8eab-ec1ebc7371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AABAC5-6B13-4ED6-90C2-537E29F1C4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 Light</vt:lpstr>
      <vt:lpstr>Office Theme</vt:lpstr>
      <vt:lpstr>We Are Hiring!   Customer Care Agent - Nassau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Hiring!   RECEPTIONIST</dc:title>
  <dc:creator>Joy Armbrister</dc:creator>
  <cp:lastModifiedBy>Darnell Frazer</cp:lastModifiedBy>
  <cp:revision>8</cp:revision>
  <dcterms:created xsi:type="dcterms:W3CDTF">2022-04-01T14:29:04Z</dcterms:created>
  <dcterms:modified xsi:type="dcterms:W3CDTF">2023-04-06T13:11:36Z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0x010100631451C521472646BBE22A3FEB5B364F</vt:lpwstr>
  </property>
</Properties>
</file>